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659A0F-420F-4FE2-A657-6348DAE018D7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A2A07F-6AE7-4F82-A5F0-C8E45E36DD7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716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5400" dirty="0" smtClean="0"/>
              <a:t>ASTROLOGY &amp; HEALTH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5486400"/>
          </a:xfrm>
        </p:spPr>
        <p:txBody>
          <a:bodyPr>
            <a:noAutofit/>
          </a:bodyPr>
          <a:lstStyle/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1.Universal truth that everybody wants to be Happy.</a:t>
            </a:r>
          </a:p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2.But How? What is the secret of HAPPINESS?</a:t>
            </a:r>
          </a:p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3. In fact happiness is a Mental </a:t>
            </a:r>
            <a:r>
              <a:rPr lang="en-US" sz="2700" dirty="0" err="1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State,Soundness</a:t>
            </a:r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 of MIND.</a:t>
            </a:r>
          </a:p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4.Sound Mind resides in Sound Body </a:t>
            </a:r>
            <a:r>
              <a:rPr lang="en-US" sz="2700" dirty="0" err="1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ie</a:t>
            </a:r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 </a:t>
            </a:r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HEALTHY body.</a:t>
            </a:r>
          </a:p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5.Happiness cannot be </a:t>
            </a:r>
            <a:r>
              <a:rPr lang="en-US" sz="2700" dirty="0" err="1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purchased,imported</a:t>
            </a:r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 from outside but its within.</a:t>
            </a:r>
          </a:p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6.HEALTH is the first &amp; foremost consideration for Happiness.</a:t>
            </a:r>
          </a:p>
          <a:p>
            <a:pPr algn="l"/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  <a:cs typeface="Courier New" pitchFamily="49" charset="0"/>
              </a:rPr>
              <a:t>7.HEALTH IS WEALTH INDEED</a:t>
            </a:r>
            <a:r>
              <a:rPr lang="en-US" sz="2700" dirty="0" smtClean="0">
                <a:solidFill>
                  <a:srgbClr val="FFFF00"/>
                </a:solidFill>
                <a:latin typeface="Cooper Black" pitchFamily="18" charset="0"/>
              </a:rPr>
              <a:t>.</a:t>
            </a:r>
            <a:endParaRPr lang="en-US" sz="2700" dirty="0">
              <a:solidFill>
                <a:srgbClr val="FFFF00"/>
              </a:solidFill>
              <a:latin typeface="Cooper Black" pitchFamily="18" charset="0"/>
            </a:endParaRPr>
          </a:p>
        </p:txBody>
      </p:sp>
      <p:pic>
        <p:nvPicPr>
          <p:cNvPr id="4" name="Picture 3" descr="CC_20190212_22352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362200" cy="14478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69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ASTROLOGY &amp; HEALTH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ASTROLOGY &amp; HEALTH</dc:title>
  <dc:creator>Rishikesh Debnath</dc:creator>
  <cp:lastModifiedBy>Rishikesh Debnath</cp:lastModifiedBy>
  <cp:revision>14</cp:revision>
  <dcterms:created xsi:type="dcterms:W3CDTF">2020-09-02T10:35:37Z</dcterms:created>
  <dcterms:modified xsi:type="dcterms:W3CDTF">2020-09-02T12:52:54Z</dcterms:modified>
</cp:coreProperties>
</file>